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2" r:id="rId6"/>
    <p:sldId id="270" r:id="rId7"/>
    <p:sldId id="260" r:id="rId8"/>
    <p:sldId id="291" r:id="rId9"/>
    <p:sldId id="263" r:id="rId10"/>
    <p:sldId id="279" r:id="rId11"/>
    <p:sldId id="280" r:id="rId12"/>
    <p:sldId id="282" r:id="rId13"/>
    <p:sldId id="284" r:id="rId14"/>
    <p:sldId id="283" r:id="rId15"/>
    <p:sldId id="285" r:id="rId16"/>
    <p:sldId id="290" r:id="rId17"/>
    <p:sldId id="281" r:id="rId18"/>
    <p:sldId id="286" r:id="rId19"/>
    <p:sldId id="289" r:id="rId20"/>
    <p:sldId id="287" r:id="rId21"/>
    <p:sldId id="275" r:id="rId22"/>
    <p:sldId id="278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D48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0704" autoAdjust="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86F69D-D4FA-4075-A7EC-8D31A184F6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xmlns="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D72C336-CB9B-4226-94DF-FD5D2723765C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xmlns="" id="{9D2AF524-D4B4-4A3A-9CE4-EDAFE1D5A3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xmlns="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xmlns="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xmlns="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xmlns="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xmlns="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874934D9-DE0C-4E73-B7DC-86DF98FC2D34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D3795F91-C721-4363-956D-756673AE79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8AC14461-E27D-413D-B31A-47B74646AF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D6AEA4C-7710-4829-BA87-8DD77F1593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9BD473E-6203-491C-87AC-54AC0AB233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81872C81-5CAE-4E45-9A78-7FB4F1E84900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xmlns="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866E9DBE-9037-4646-8DBC-91283D132CD5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2368EF4-1233-48C7-8DB5-75844BFCD5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xmlns="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F4E6E635-847B-4BDC-91D8-288C76E7E9AC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xmlns="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xmlns="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xmlns="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44861EA5-63F7-4E6E-A3F4-8265ABADE4A8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xmlns="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xmlns="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93740CD5-2B68-4BA4-AF65-9019655E29C8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A7BBB354-272C-4A4C-86F6-5D24C1ED0966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BB0737C6-316A-4A8A-B732-30D2F9530116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xmlns="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xmlns="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FFCADCA8-9EC2-4BC4-B53C-6F1181B79F4C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AEE644D4-F9A4-4237-BD5C-4B97ABA933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6C6864F4-D532-4948-8260-DBA3D6D59E0A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DAC7E4E-FE06-4E90-8107-6B543E551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xmlns="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xmlns="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xmlns="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B008EB8-884D-4842-A313-5C889EFACA49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3C911F2-9041-416A-B83C-F23B354E06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87AAB93-862D-455E-9E73-3D0DAEFDED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xmlns="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xmlns="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xmlns="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xmlns="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xmlns="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xmlns="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xmlns="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xmlns="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xmlns="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xmlns="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xmlns="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xmlns="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xmlns="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xmlns="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xmlns="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xmlns="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xmlns="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4901770E-B79A-4839-BCAF-7EBA7581C479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49B77-DA22-48BD-A2F1-0A30D772A9BE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627984"/>
            <a:ext cx="4941771" cy="929058"/>
          </a:xfrm>
        </p:spPr>
        <p:txBody>
          <a:bodyPr/>
          <a:lstStyle/>
          <a:p>
            <a:r>
              <a:rPr lang="en-US" sz="4000" dirty="0"/>
              <a:t>Pure-Connect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Autofit/>
          </a:bodyPr>
          <a:lstStyle/>
          <a:p>
            <a:r>
              <a:rPr lang="en-US" sz="2400" dirty="0"/>
              <a:t>A Social Media App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27555AA3-2D5D-4597-BD32-F9F47CBA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43" y="1240057"/>
            <a:ext cx="1261621" cy="5239062"/>
          </a:xfrm>
          <a:prstGeom prst="round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609E57F9-8472-4BB3-A896-4F45A5FA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12" y="1071840"/>
            <a:ext cx="1261621" cy="5239062"/>
          </a:xfrm>
          <a:prstGeom prst="round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xmlns="" id="{69A4804C-A323-409C-B666-3EEA6D66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6" y="1274976"/>
            <a:ext cx="1356959" cy="523906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DA348C2B-A3F5-4245-BC4B-CEF3523D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374" y="903623"/>
            <a:ext cx="1261621" cy="5239062"/>
          </a:xfrm>
          <a:prstGeom prst="round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C138E316-7F73-4D1B-AA40-4BCC6FB6B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4" y="1079254"/>
            <a:ext cx="1261621" cy="5239062"/>
          </a:xfrm>
          <a:prstGeom prst="round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63A12F8F-ED1F-439D-B8DA-1DDF66F3C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332" y="907330"/>
            <a:ext cx="1261621" cy="523906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621" cy="523906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93A944-55FF-4466-ADA3-BF5969CA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580" y="903623"/>
            <a:ext cx="2300092" cy="5239062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22C7AF8-FDC2-4D44-B5FB-29F83F69F6C7}"/>
              </a:ext>
            </a:extLst>
          </p:cNvPr>
          <p:cNvSpPr txBox="1"/>
          <p:nvPr/>
        </p:nvSpPr>
        <p:spPr>
          <a:xfrm>
            <a:off x="4882595" y="249206"/>
            <a:ext cx="2762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User’s Profile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D5F2012-013D-8A5D-4EED-31A17B54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0483-0FD9-468D-86D0-998F21DA0C63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CB261AA-4418-CABC-C312-B80DE27F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1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45312 -0.0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56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27555AA3-2D5D-4597-BD32-F9F47CBA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43" y="1240057"/>
            <a:ext cx="1261621" cy="5239062"/>
          </a:xfrm>
          <a:prstGeom prst="round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609E57F9-8472-4BB3-A896-4F45A5FA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12" y="1071840"/>
            <a:ext cx="1261621" cy="5239062"/>
          </a:xfrm>
          <a:prstGeom prst="round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xmlns="" id="{69A4804C-A323-409C-B666-3EEA6D66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6" y="1274976"/>
            <a:ext cx="1356959" cy="523906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DA348C2B-A3F5-4245-BC4B-CEF3523D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374" y="903623"/>
            <a:ext cx="1261621" cy="5239062"/>
          </a:xfrm>
          <a:prstGeom prst="round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C138E316-7F73-4D1B-AA40-4BCC6FB6B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4" y="1079254"/>
            <a:ext cx="1261621" cy="5239062"/>
          </a:xfrm>
          <a:prstGeom prst="round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63A12F8F-ED1F-439D-B8DA-1DDF66F3C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332" y="907330"/>
            <a:ext cx="1261621" cy="523906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621" cy="523906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FBE6A45-0841-4EEA-801A-A8F63828E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07" y="809469"/>
            <a:ext cx="2411689" cy="5333216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9D390B0-0919-43AC-BF0F-06EBBE80F8B5}"/>
              </a:ext>
            </a:extLst>
          </p:cNvPr>
          <p:cNvSpPr txBox="1"/>
          <p:nvPr/>
        </p:nvSpPr>
        <p:spPr>
          <a:xfrm>
            <a:off x="4882595" y="249206"/>
            <a:ext cx="278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User’s Album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0E454E2-BC61-4A7E-A6C1-1F8BED06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0B9AE-50CA-4F2A-ABD6-FC0AB7450E68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654491B-B49D-868F-2E9D-1ED904D8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4.44444E-6 L 0.49284 -0.038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5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4A827C-3B4B-4281-8783-22897810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0" y="1240057"/>
            <a:ext cx="1296845" cy="5239512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78EB46-B93D-4F0D-8D6B-F6369AB9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1" y="1111691"/>
            <a:ext cx="1261872" cy="5207075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7B7FBE-B7EC-46CA-B57A-83289A9D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962" y="903623"/>
            <a:ext cx="1261729" cy="5239512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3DBB36-1715-4C7E-B90D-CD3AECE18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057" y="1240057"/>
            <a:ext cx="1261729" cy="5239512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15C507C-C461-496D-9218-BD9AE68F7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2" y="1111691"/>
            <a:ext cx="1269328" cy="5239512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CD2DBEF-DAA4-4E2B-9A23-EC1F819D9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239" y="923549"/>
            <a:ext cx="1240321" cy="523951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729" cy="5239512"/>
          </a:xfrm>
          <a:prstGeom prst="round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DE7DCC4-C2A0-4395-8465-637878234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972" y="1111691"/>
            <a:ext cx="2310066" cy="5239512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BF6B558-8EF9-4911-8226-219FF939BCBF}"/>
              </a:ext>
            </a:extLst>
          </p:cNvPr>
          <p:cNvSpPr txBox="1"/>
          <p:nvPr/>
        </p:nvSpPr>
        <p:spPr>
          <a:xfrm>
            <a:off x="4882595" y="249206"/>
            <a:ext cx="3182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Profile Settings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7D58C5E-9A05-EF34-2FC8-FE40EADA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A397-61A6-4F80-A7BD-9A85FF2D5832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02E797E-8129-4589-DD92-EDA820B8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45756 -0.016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78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4A827C-3B4B-4281-8783-22897810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0" y="1240057"/>
            <a:ext cx="1296845" cy="5239512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78EB46-B93D-4F0D-8D6B-F6369AB9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1" y="1111691"/>
            <a:ext cx="1261872" cy="5207075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7B7FBE-B7EC-46CA-B57A-83289A9D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962" y="903623"/>
            <a:ext cx="1261729" cy="5239512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3DBB36-1715-4C7E-B90D-CD3AECE18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057" y="1240057"/>
            <a:ext cx="1261729" cy="5239512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15C507C-C461-496D-9218-BD9AE68F7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2" y="1111691"/>
            <a:ext cx="1269328" cy="5239512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CD2DBEF-DAA4-4E2B-9A23-EC1F819D9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239" y="923549"/>
            <a:ext cx="1240321" cy="523951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729" cy="523951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1373AAA-6352-425C-9A8B-EB97DFC9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972" y="1111691"/>
            <a:ext cx="2310066" cy="5239512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8F48808-BD88-4C0E-AC01-4B773DE3925E}"/>
              </a:ext>
            </a:extLst>
          </p:cNvPr>
          <p:cNvSpPr txBox="1"/>
          <p:nvPr/>
        </p:nvSpPr>
        <p:spPr>
          <a:xfrm>
            <a:off x="4882595" y="249206"/>
            <a:ext cx="2339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Edit Profile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5963E95-64BF-91E2-B3DC-718730DD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4E21-1CEA-4219-8171-E8A8FE4E3771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BE6E2C-7FCE-659F-45DE-7B67BADF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73399 -0.01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93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27555AA3-2D5D-4597-BD32-F9F47CBA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43" y="1240057"/>
            <a:ext cx="1261621" cy="5239062"/>
          </a:xfrm>
          <a:prstGeom prst="round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609E57F9-8472-4BB3-A896-4F45A5FA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12" y="1071840"/>
            <a:ext cx="1261621" cy="5239062"/>
          </a:xfrm>
          <a:prstGeom prst="round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xmlns="" id="{69A4804C-A323-409C-B666-3EEA6D66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6" y="1274976"/>
            <a:ext cx="1356959" cy="523906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DA348C2B-A3F5-4245-BC4B-CEF3523D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374" y="903623"/>
            <a:ext cx="1261621" cy="5239062"/>
          </a:xfrm>
          <a:prstGeom prst="round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C138E316-7F73-4D1B-AA40-4BCC6FB6B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4" y="1079254"/>
            <a:ext cx="1261621" cy="5239062"/>
          </a:xfrm>
          <a:prstGeom prst="round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63A12F8F-ED1F-439D-B8DA-1DDF66F3C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332" y="907330"/>
            <a:ext cx="1261621" cy="523906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621" cy="5239062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DD47BB4-DB2E-40E7-A8B7-E9CC9751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782" y="818782"/>
            <a:ext cx="2347273" cy="5323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C99AA1-C014-449C-934E-FFD17A1822EB}"/>
              </a:ext>
            </a:extLst>
          </p:cNvPr>
          <p:cNvSpPr txBox="1"/>
          <p:nvPr/>
        </p:nvSpPr>
        <p:spPr>
          <a:xfrm>
            <a:off x="4882595" y="249206"/>
            <a:ext cx="3313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Reset Password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89AEC2B-3AFD-F227-4AEE-171991E17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43867-827C-46B3-9B2D-6AC68988BE3A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983FB8D-EE4F-5E86-F4A0-997FFF41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3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71419 -0.06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3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4A827C-3B4B-4281-8783-22897810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0" y="1240057"/>
            <a:ext cx="1296845" cy="5239512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78EB46-B93D-4F0D-8D6B-F6369AB9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1" y="1111691"/>
            <a:ext cx="1261872" cy="5207075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7B7FBE-B7EC-46CA-B57A-83289A9D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962" y="903623"/>
            <a:ext cx="1261729" cy="5239512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3DBB36-1715-4C7E-B90D-CD3AECE18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057" y="1240057"/>
            <a:ext cx="1261729" cy="5239512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15C507C-C461-496D-9218-BD9AE68F7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2" y="1111691"/>
            <a:ext cx="1269328" cy="5239512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CD2DBEF-DAA4-4E2B-9A23-EC1F819D9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239" y="923549"/>
            <a:ext cx="1240321" cy="523951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729" cy="5239512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EC0A94D-1DF7-4F90-9F4B-48180F761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973" y="1111691"/>
            <a:ext cx="2310065" cy="5239512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DA6072-52F7-4F2B-893E-77935F97C110}"/>
              </a:ext>
            </a:extLst>
          </p:cNvPr>
          <p:cNvSpPr txBox="1"/>
          <p:nvPr/>
        </p:nvSpPr>
        <p:spPr>
          <a:xfrm>
            <a:off x="4882595" y="249206"/>
            <a:ext cx="2847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Create a Post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0B2251E-DB26-F055-CFCB-A44EFFD15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4B66-0197-45F7-B952-64E96939E345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7F1BB62-8A81-5E9E-2F57-19A57024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49024 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4A827C-3B4B-4281-8783-22897810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0" y="1240057"/>
            <a:ext cx="1296845" cy="5239512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78EB46-B93D-4F0D-8D6B-F6369AB9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1" y="1111691"/>
            <a:ext cx="1261872" cy="5207075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7B7FBE-B7EC-46CA-B57A-83289A9D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962" y="903623"/>
            <a:ext cx="1261729" cy="5239512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3DBB36-1715-4C7E-B90D-CD3AECE18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057" y="1240057"/>
            <a:ext cx="1261729" cy="5239512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15C507C-C461-496D-9218-BD9AE68F7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2" y="1111691"/>
            <a:ext cx="1269328" cy="5239512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CD2DBEF-DAA4-4E2B-9A23-EC1F819D9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239" y="923549"/>
            <a:ext cx="1240321" cy="523951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729" cy="523951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97FDF2-4584-4AB2-97A4-253384AB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973" y="1144128"/>
            <a:ext cx="2310065" cy="5207075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F84A4D-DBC5-4056-91F2-A583C355AC42}"/>
              </a:ext>
            </a:extLst>
          </p:cNvPr>
          <p:cNvSpPr txBox="1"/>
          <p:nvPr/>
        </p:nvSpPr>
        <p:spPr>
          <a:xfrm>
            <a:off x="4836071" y="257292"/>
            <a:ext cx="2721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Notifications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BEE59D7-11E2-C68D-5633-9440B94CB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A5098-47E2-45A9-AE5A-358D8790B32F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7B0A15-F4D0-827C-7B96-DD2C6CB9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69336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6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4A827C-3B4B-4281-8783-22897810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0" y="1240057"/>
            <a:ext cx="1296845" cy="5239512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78EB46-B93D-4F0D-8D6B-F6369AB9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1" y="1111691"/>
            <a:ext cx="1261872" cy="5207075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7B7FBE-B7EC-46CA-B57A-83289A9DA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962" y="903623"/>
            <a:ext cx="1261729" cy="5239512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33DBB36-1715-4C7E-B90D-CD3AECE18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057" y="1240057"/>
            <a:ext cx="1261729" cy="5239512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15C507C-C461-496D-9218-BD9AE68F7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2" y="1111691"/>
            <a:ext cx="1269328" cy="5239512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CD2DBEF-DAA4-4E2B-9A23-EC1F819D9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239" y="923549"/>
            <a:ext cx="1240321" cy="523951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729" cy="523951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7112AA3-F008-48A5-A739-961A82009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972" y="1111691"/>
            <a:ext cx="2310066" cy="5239512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4300AA-C9BD-46C9-961F-476FF1803C00}"/>
              </a:ext>
            </a:extLst>
          </p:cNvPr>
          <p:cNvSpPr txBox="1"/>
          <p:nvPr/>
        </p:nvSpPr>
        <p:spPr>
          <a:xfrm>
            <a:off x="4882595" y="249206"/>
            <a:ext cx="297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Other’s Profile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7201CD6-93F8-70A6-36AA-22E0010D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E6E5-C2C1-44BD-8494-B62F98AD20CD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96EBB4-871A-2CDE-694C-04C132A3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53685 0.02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6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FB1C5E7-BF9D-6308-7A44-DDB00EBA345C}"/>
              </a:ext>
            </a:extLst>
          </p:cNvPr>
          <p:cNvSpPr txBox="1">
            <a:spLocks/>
          </p:cNvSpPr>
          <p:nvPr/>
        </p:nvSpPr>
        <p:spPr>
          <a:xfrm>
            <a:off x="838200" y="1240971"/>
            <a:ext cx="10876126" cy="45906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Swift:</a:t>
            </a:r>
            <a:r>
              <a:rPr lang="en-US" sz="2400" dirty="0"/>
              <a:t> Swift is Apple's preferred programming language for iOS app development. It is powerful, easy to read, and has a syntax that is concise yet expressive. It's designed to be fast and safe.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Xcode:</a:t>
            </a:r>
            <a:r>
              <a:rPr lang="en-US" sz="2400" dirty="0"/>
              <a:t> Xcode is the official integrated development environment (IDE) for iOS development. It provides a comprehensive set of tools for writing, testing, and debugging iOS applications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Firebase:</a:t>
            </a:r>
            <a:r>
              <a:rPr lang="en-US" sz="2400" dirty="0"/>
              <a:t> While not a native iOS technology, Firebase is a popular platform provided by Google that offers a suite of services for app development, including authentication, real-time databases, cloud storage, and more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J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son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Parsing</a:t>
            </a:r>
            <a:r>
              <a:rPr lang="en-US" sz="2400" dirty="0"/>
              <a:t>: </a:t>
            </a:r>
            <a:r>
              <a:rPr lang="en-US" sz="2400" dirty="0" smtClean="0"/>
              <a:t>for </a:t>
            </a:r>
            <a:r>
              <a:rPr lang="en-US" sz="2400" dirty="0"/>
              <a:t>Comments and </a:t>
            </a:r>
            <a:r>
              <a:rPr lang="en-US" sz="2400" dirty="0" smtClean="0"/>
              <a:t>Replies and displaying Notifications.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E89CB2F0-86FB-CBAB-63EA-ED657A11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42" y="538453"/>
            <a:ext cx="5072485" cy="702518"/>
          </a:xfrm>
        </p:spPr>
        <p:txBody>
          <a:bodyPr>
            <a:noAutofit/>
          </a:bodyPr>
          <a:lstStyle/>
          <a:p>
            <a:r>
              <a:rPr lang="en-US" sz="3200" dirty="0"/>
              <a:t>Technology USED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15F8AD2-E12B-ACBC-70AE-4CB8AA7D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19EB-4851-4481-9F51-60E0F2BEF9DB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EB71ABF-C6DC-2237-BF67-CD9B84B6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xmlns="" id="{B788865E-7ACC-C092-4CFB-913E49D7BF98}"/>
              </a:ext>
            </a:extLst>
          </p:cNvPr>
          <p:cNvSpPr txBox="1">
            <a:spLocks/>
          </p:cNvSpPr>
          <p:nvPr/>
        </p:nvSpPr>
        <p:spPr>
          <a:xfrm>
            <a:off x="2668555" y="478195"/>
            <a:ext cx="8085304" cy="683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Why You Should buy our app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F342E239-0C4D-CA53-643F-04ACD766A2BF}"/>
              </a:ext>
            </a:extLst>
          </p:cNvPr>
          <p:cNvSpPr txBox="1">
            <a:spLocks/>
          </p:cNvSpPr>
          <p:nvPr/>
        </p:nvSpPr>
        <p:spPr>
          <a:xfrm>
            <a:off x="2668555" y="1184989"/>
            <a:ext cx="8369559" cy="5171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Unique Value Proposition: </a:t>
            </a:r>
          </a:p>
          <a:p>
            <a:r>
              <a:rPr lang="en-US" sz="2400" dirty="0"/>
              <a:t>Our application offers a fresh approach to social networking, addressing common pain points in the industry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Social media is replacing mass media.</a:t>
            </a:r>
          </a:p>
          <a:p>
            <a:r>
              <a:rPr lang="en-US" sz="2400" dirty="0" smtClean="0"/>
              <a:t>Nowadays, People </a:t>
            </a:r>
            <a:r>
              <a:rPr lang="en-US" sz="2400" dirty="0"/>
              <a:t>don’t prefer television, newspaper for daily </a:t>
            </a:r>
            <a:r>
              <a:rPr lang="en-US" sz="2400" dirty="0" smtClean="0"/>
              <a:t>affairs.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Proven Track Record</a:t>
            </a:r>
          </a:p>
          <a:p>
            <a:r>
              <a:rPr lang="en-US" sz="2400" dirty="0"/>
              <a:t>Our team has a history of successful app development and a strong understanding of user needs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5FF0651-A94E-F877-54D0-1E0430CB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3244-CD10-4AE2-A100-54CEC8AD8258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3A251D8-3337-C2D9-F599-6ABE97F8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838" y="701094"/>
            <a:ext cx="2677137" cy="65679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57838" y="1720045"/>
            <a:ext cx="8895962" cy="45687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Enhance Online Social Interactions: Create a platform that facilitates meaningful connections and interactions among users.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User Engagement and Retention: Provide features that encourage users to spend more time on the platform, leading to increased retention rates.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Promote Positive User Experience: Prioritize user-friendly design, intuitive navigation, and seamless functionality to ensure a pleasant experience.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Implement Cutting-Edge Security Measures: Utilize advanced security protocols to protect user data and privacy</a:t>
            </a:r>
            <a:r>
              <a:rPr lang="en-US" sz="2000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E1F49BA-B7A2-642D-5307-2B6CECA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4BE7E-53F8-4074-9094-ED88E996A6E6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3497B7F-676E-5CD6-21B2-FB637173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5312228" cy="2284460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BB8064B-F380-4DC6-0A5C-58EDC742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00DA8-1B01-4338-A055-74209DE4D56A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F842DBF-8181-9E6B-0666-8A377292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FB1C5E7-BF9D-6308-7A44-DDB00EBA345C}"/>
              </a:ext>
            </a:extLst>
          </p:cNvPr>
          <p:cNvSpPr txBox="1">
            <a:spLocks/>
          </p:cNvSpPr>
          <p:nvPr/>
        </p:nvSpPr>
        <p:spPr>
          <a:xfrm>
            <a:off x="796470" y="1240971"/>
            <a:ext cx="10876126" cy="45906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Background:</a:t>
            </a:r>
          </a:p>
          <a:p>
            <a:r>
              <a:rPr lang="en-US" sz="2400" dirty="0"/>
              <a:t>In today's digital age, social media has become an integral part of our lives. It's a platform for people to connect, share experiences, and discover new content. However, existing platforms often face challenges like information overload, privacy concerns, and toxic behavior.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Our Solution:</a:t>
            </a:r>
          </a:p>
          <a:p>
            <a:r>
              <a:rPr lang="en-US" sz="2400" dirty="0"/>
              <a:t>Our social media app is a revolutionary social media platform designed to address these issues while providing a seamless and enjoyable user experience. Our application focuses on fostering genuine connections, promoting positive interactions, and ensuring user safety.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E89CB2F0-86FB-CBAB-63EA-ED657A11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37" y="466530"/>
            <a:ext cx="3840843" cy="702518"/>
          </a:xfrm>
        </p:spPr>
        <p:txBody>
          <a:bodyPr>
            <a:no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240CBB2-46A4-8665-691D-50F92BEE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C0A26-E29B-40EE-B311-64A1B659E669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AA27039-3463-C2EF-567B-4511C15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xmlns="" id="{B788865E-7ACC-C092-4CFB-913E49D7BF98}"/>
              </a:ext>
            </a:extLst>
          </p:cNvPr>
          <p:cNvSpPr txBox="1">
            <a:spLocks/>
          </p:cNvSpPr>
          <p:nvPr/>
        </p:nvSpPr>
        <p:spPr>
          <a:xfrm>
            <a:off x="3256384" y="333701"/>
            <a:ext cx="3698208" cy="683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Key Features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F342E239-0C4D-CA53-643F-04ACD766A2BF}"/>
              </a:ext>
            </a:extLst>
          </p:cNvPr>
          <p:cNvSpPr txBox="1">
            <a:spLocks/>
          </p:cNvSpPr>
          <p:nvPr/>
        </p:nvSpPr>
        <p:spPr>
          <a:xfrm>
            <a:off x="3256384" y="1184989"/>
            <a:ext cx="6018244" cy="5339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Login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Sign Up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Password Reset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User Profiles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Edit Profile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Post With Photos and Videos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Follow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News Feed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Comments, Likes and Content Sharing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Active Notification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Dark Mode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/>
              <a:t>Search Followers/Followings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82EA4E9-D465-715C-0A8E-47412486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1788-1318-4CA0-9956-AF44D792CDC5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E9A2641-644F-A33A-D434-B0927F3F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C638F1CB-DA83-412A-8C47-9146401DFCA6}"/>
              </a:ext>
            </a:extLst>
          </p:cNvPr>
          <p:cNvSpPr/>
          <p:nvPr/>
        </p:nvSpPr>
        <p:spPr>
          <a:xfrm>
            <a:off x="5435490" y="110628"/>
            <a:ext cx="1175482" cy="532718"/>
          </a:xfrm>
          <a:prstGeom prst="roundRect">
            <a:avLst>
              <a:gd name="adj" fmla="val 41049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App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9CE1AF0C-0EF6-6E24-C5D7-2F9F4FC0E4F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23231" y="643346"/>
            <a:ext cx="13357" cy="298685"/>
          </a:xfrm>
          <a:prstGeom prst="straightConnector1">
            <a:avLst/>
          </a:prstGeom>
          <a:ln w="57150">
            <a:solidFill>
              <a:srgbClr val="3FB5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xmlns="" id="{C253E999-4846-C7F3-ACEC-7BEABAFEBAC9}"/>
              </a:ext>
            </a:extLst>
          </p:cNvPr>
          <p:cNvSpPr/>
          <p:nvPr/>
        </p:nvSpPr>
        <p:spPr>
          <a:xfrm>
            <a:off x="5068939" y="939773"/>
            <a:ext cx="1921940" cy="523344"/>
          </a:xfrm>
          <a:prstGeom prst="flowChartDecision">
            <a:avLst/>
          </a:prstGeom>
          <a:solidFill>
            <a:srgbClr val="263D4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Decision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9B3AE61-93E9-239B-F51B-911E2DA9C800}"/>
              </a:ext>
            </a:extLst>
          </p:cNvPr>
          <p:cNvSpPr/>
          <p:nvPr/>
        </p:nvSpPr>
        <p:spPr>
          <a:xfrm>
            <a:off x="1933864" y="1888983"/>
            <a:ext cx="1317965" cy="445427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Registration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xmlns="" id="{D59A35D9-3ED2-1C98-6C8D-D1C6DA83C7CF}"/>
              </a:ext>
            </a:extLst>
          </p:cNvPr>
          <p:cNvSpPr/>
          <p:nvPr/>
        </p:nvSpPr>
        <p:spPr>
          <a:xfrm flipH="1" flipV="1">
            <a:off x="2540596" y="1223180"/>
            <a:ext cx="2586061" cy="631240"/>
          </a:xfrm>
          <a:prstGeom prst="bentUpArrow">
            <a:avLst>
              <a:gd name="adj1" fmla="val 8494"/>
              <a:gd name="adj2" fmla="val 9108"/>
              <a:gd name="adj3" fmla="val 18899"/>
            </a:avLst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A45AFAE-CDB5-D152-CFF4-43140B9302DB}"/>
              </a:ext>
            </a:extLst>
          </p:cNvPr>
          <p:cNvSpPr/>
          <p:nvPr/>
        </p:nvSpPr>
        <p:spPr>
          <a:xfrm>
            <a:off x="5286100" y="1882322"/>
            <a:ext cx="1317965" cy="445427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BE09785-9CB4-33B0-68C2-2EE4C3B87D54}"/>
              </a:ext>
            </a:extLst>
          </p:cNvPr>
          <p:cNvCxnSpPr>
            <a:cxnSpLocks/>
          </p:cNvCxnSpPr>
          <p:nvPr/>
        </p:nvCxnSpPr>
        <p:spPr>
          <a:xfrm>
            <a:off x="6036587" y="1428236"/>
            <a:ext cx="0" cy="520749"/>
          </a:xfrm>
          <a:prstGeom prst="straightConnector1">
            <a:avLst/>
          </a:prstGeom>
          <a:ln w="57150">
            <a:solidFill>
              <a:srgbClr val="3FB5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75D3CD7-3E57-55A9-90B1-847F926138E3}"/>
              </a:ext>
            </a:extLst>
          </p:cNvPr>
          <p:cNvSpPr/>
          <p:nvPr/>
        </p:nvSpPr>
        <p:spPr>
          <a:xfrm>
            <a:off x="5377605" y="2864587"/>
            <a:ext cx="1317965" cy="751267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Into</a:t>
            </a:r>
          </a:p>
          <a:p>
            <a:pPr algn="ctr"/>
            <a:r>
              <a:rPr lang="en-US" dirty="0"/>
              <a:t>Home Page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E23DFFA-5A77-DCF7-B99F-476408C05B55}"/>
              </a:ext>
            </a:extLst>
          </p:cNvPr>
          <p:cNvCxnSpPr>
            <a:cxnSpLocks/>
          </p:cNvCxnSpPr>
          <p:nvPr/>
        </p:nvCxnSpPr>
        <p:spPr>
          <a:xfrm>
            <a:off x="6031245" y="3553826"/>
            <a:ext cx="10686" cy="387051"/>
          </a:xfrm>
          <a:prstGeom prst="straightConnector1">
            <a:avLst/>
          </a:prstGeom>
          <a:ln w="57150">
            <a:solidFill>
              <a:srgbClr val="3FB5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389797A-44DA-365C-1D47-3E758ADAC642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3251829" y="2105036"/>
            <a:ext cx="2034271" cy="6661"/>
          </a:xfrm>
          <a:prstGeom prst="straightConnector1">
            <a:avLst/>
          </a:prstGeom>
          <a:ln w="57150">
            <a:solidFill>
              <a:srgbClr val="3FB5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D238B66-AC1C-632B-F315-7735F1EA5618}"/>
              </a:ext>
            </a:extLst>
          </p:cNvPr>
          <p:cNvSpPr/>
          <p:nvPr/>
        </p:nvSpPr>
        <p:spPr>
          <a:xfrm>
            <a:off x="1715585" y="3940877"/>
            <a:ext cx="1317965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B3B6C2F-07E3-CCF0-A0E2-78AEBA39176B}"/>
              </a:ext>
            </a:extLst>
          </p:cNvPr>
          <p:cNvSpPr/>
          <p:nvPr/>
        </p:nvSpPr>
        <p:spPr>
          <a:xfrm>
            <a:off x="5377605" y="3934219"/>
            <a:ext cx="1317965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Posts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3B34664-CFE4-2825-2FE9-4ACE8554060A}"/>
              </a:ext>
            </a:extLst>
          </p:cNvPr>
          <p:cNvSpPr/>
          <p:nvPr/>
        </p:nvSpPr>
        <p:spPr>
          <a:xfrm>
            <a:off x="10318970" y="3922313"/>
            <a:ext cx="1397081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xmlns="" id="{1333A784-811F-D320-5A94-DFB96A3E9574}"/>
              </a:ext>
            </a:extLst>
          </p:cNvPr>
          <p:cNvSpPr/>
          <p:nvPr/>
        </p:nvSpPr>
        <p:spPr>
          <a:xfrm flipH="1" flipV="1">
            <a:off x="2283367" y="3281244"/>
            <a:ext cx="3115851" cy="631240"/>
          </a:xfrm>
          <a:prstGeom prst="bentUpArrow">
            <a:avLst>
              <a:gd name="adj1" fmla="val 8494"/>
              <a:gd name="adj2" fmla="val 9108"/>
              <a:gd name="adj3" fmla="val 18899"/>
            </a:avLst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xmlns="" id="{3883BD3C-367E-72FE-EDF5-F1D882FAE7FE}"/>
              </a:ext>
            </a:extLst>
          </p:cNvPr>
          <p:cNvSpPr/>
          <p:nvPr/>
        </p:nvSpPr>
        <p:spPr>
          <a:xfrm flipV="1">
            <a:off x="6600849" y="3281244"/>
            <a:ext cx="4410914" cy="631240"/>
          </a:xfrm>
          <a:prstGeom prst="bentUpArrow">
            <a:avLst>
              <a:gd name="adj1" fmla="val 8494"/>
              <a:gd name="adj2" fmla="val 9108"/>
              <a:gd name="adj3" fmla="val 18899"/>
            </a:avLst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FE184D4-7579-B3DD-5C76-63B576553DF6}"/>
              </a:ext>
            </a:extLst>
          </p:cNvPr>
          <p:cNvCxnSpPr>
            <a:cxnSpLocks/>
          </p:cNvCxnSpPr>
          <p:nvPr/>
        </p:nvCxnSpPr>
        <p:spPr>
          <a:xfrm>
            <a:off x="8491460" y="3323229"/>
            <a:ext cx="0" cy="589255"/>
          </a:xfrm>
          <a:prstGeom prst="straightConnector1">
            <a:avLst/>
          </a:prstGeom>
          <a:ln w="57150">
            <a:solidFill>
              <a:srgbClr val="3FB5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77167A7-4C4B-38B7-70F6-B1354C0B233C}"/>
              </a:ext>
            </a:extLst>
          </p:cNvPr>
          <p:cNvSpPr/>
          <p:nvPr/>
        </p:nvSpPr>
        <p:spPr>
          <a:xfrm>
            <a:off x="7761369" y="3915960"/>
            <a:ext cx="1397081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Friend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E36AAC0-94D2-7F31-3F65-DC2926A22E99}"/>
              </a:ext>
            </a:extLst>
          </p:cNvPr>
          <p:cNvSpPr/>
          <p:nvPr/>
        </p:nvSpPr>
        <p:spPr>
          <a:xfrm>
            <a:off x="6266164" y="4775674"/>
            <a:ext cx="1317965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on Post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4A8A926-35A2-6921-AD3E-13747DB8AEC1}"/>
              </a:ext>
            </a:extLst>
          </p:cNvPr>
          <p:cNvSpPr/>
          <p:nvPr/>
        </p:nvSpPr>
        <p:spPr>
          <a:xfrm>
            <a:off x="4467674" y="4785741"/>
            <a:ext cx="1317965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on Post</a:t>
            </a:r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xmlns="" id="{B7389124-F500-ACC1-451B-788FF5C0AE51}"/>
              </a:ext>
            </a:extLst>
          </p:cNvPr>
          <p:cNvSpPr/>
          <p:nvPr/>
        </p:nvSpPr>
        <p:spPr>
          <a:xfrm flipH="1" flipV="1">
            <a:off x="5002186" y="4185590"/>
            <a:ext cx="513347" cy="631240"/>
          </a:xfrm>
          <a:prstGeom prst="bentUpArrow">
            <a:avLst>
              <a:gd name="adj1" fmla="val 8494"/>
              <a:gd name="adj2" fmla="val 9108"/>
              <a:gd name="adj3" fmla="val 18899"/>
            </a:avLst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xmlns="" id="{AEE5A089-AB78-F295-F770-F3ECE651F61B}"/>
              </a:ext>
            </a:extLst>
          </p:cNvPr>
          <p:cNvSpPr/>
          <p:nvPr/>
        </p:nvSpPr>
        <p:spPr>
          <a:xfrm flipV="1">
            <a:off x="6512017" y="4163424"/>
            <a:ext cx="536580" cy="631240"/>
          </a:xfrm>
          <a:prstGeom prst="bentUpArrow">
            <a:avLst>
              <a:gd name="adj1" fmla="val 8494"/>
              <a:gd name="adj2" fmla="val 9108"/>
              <a:gd name="adj3" fmla="val 18899"/>
            </a:avLst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6CE23356-F30B-B08E-1332-09DB74624E57}"/>
              </a:ext>
            </a:extLst>
          </p:cNvPr>
          <p:cNvSpPr/>
          <p:nvPr/>
        </p:nvSpPr>
        <p:spPr>
          <a:xfrm>
            <a:off x="7906823" y="4817158"/>
            <a:ext cx="1106172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 Request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9FD75B33-1564-8348-27A0-50565BA4AAE8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8459909" y="4501210"/>
            <a:ext cx="1" cy="315948"/>
          </a:xfrm>
          <a:prstGeom prst="straightConnector1">
            <a:avLst/>
          </a:prstGeom>
          <a:ln w="57150">
            <a:solidFill>
              <a:srgbClr val="3FB5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E369050-0953-9325-0EB4-6D36B63074B4}"/>
              </a:ext>
            </a:extLst>
          </p:cNvPr>
          <p:cNvSpPr/>
          <p:nvPr/>
        </p:nvSpPr>
        <p:spPr>
          <a:xfrm>
            <a:off x="775187" y="4770409"/>
            <a:ext cx="1317965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Followers, Followings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7F092C8-8078-59D2-42C7-A25C67B5E6B2}"/>
              </a:ext>
            </a:extLst>
          </p:cNvPr>
          <p:cNvSpPr/>
          <p:nvPr/>
        </p:nvSpPr>
        <p:spPr>
          <a:xfrm>
            <a:off x="2573677" y="4773108"/>
            <a:ext cx="1317965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Profile</a:t>
            </a:r>
          </a:p>
        </p:txBody>
      </p:sp>
      <p:sp>
        <p:nvSpPr>
          <p:cNvPr id="38" name="Arrow: Bent-Up 37">
            <a:extLst>
              <a:ext uri="{FF2B5EF4-FFF2-40B4-BE49-F238E27FC236}">
                <a16:creationId xmlns:a16="http://schemas.microsoft.com/office/drawing/2014/main" xmlns="" id="{C117F2AF-2F45-2B83-62A3-44370CAEABEA}"/>
              </a:ext>
            </a:extLst>
          </p:cNvPr>
          <p:cNvSpPr/>
          <p:nvPr/>
        </p:nvSpPr>
        <p:spPr>
          <a:xfrm flipH="1" flipV="1">
            <a:off x="1271201" y="4180996"/>
            <a:ext cx="513347" cy="585250"/>
          </a:xfrm>
          <a:prstGeom prst="bentUpArrow">
            <a:avLst>
              <a:gd name="adj1" fmla="val 8494"/>
              <a:gd name="adj2" fmla="val 9108"/>
              <a:gd name="adj3" fmla="val 18899"/>
            </a:avLst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xmlns="" id="{D451350A-6C32-10D3-7DD6-4C4C9B12CFE3}"/>
              </a:ext>
            </a:extLst>
          </p:cNvPr>
          <p:cNvSpPr/>
          <p:nvPr/>
        </p:nvSpPr>
        <p:spPr>
          <a:xfrm flipV="1">
            <a:off x="2977495" y="4203849"/>
            <a:ext cx="424380" cy="590815"/>
          </a:xfrm>
          <a:prstGeom prst="bentUpArrow">
            <a:avLst>
              <a:gd name="adj1" fmla="val 8494"/>
              <a:gd name="adj2" fmla="val 9108"/>
              <a:gd name="adj3" fmla="val 18899"/>
            </a:avLst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BD3B542F-8D4A-88DB-54CA-274A38923A8D}"/>
              </a:ext>
            </a:extLst>
          </p:cNvPr>
          <p:cNvCxnSpPr>
            <a:cxnSpLocks/>
          </p:cNvCxnSpPr>
          <p:nvPr/>
        </p:nvCxnSpPr>
        <p:spPr>
          <a:xfrm>
            <a:off x="9661883" y="3343194"/>
            <a:ext cx="0" cy="1473636"/>
          </a:xfrm>
          <a:prstGeom prst="straightConnector1">
            <a:avLst/>
          </a:prstGeom>
          <a:ln w="57150">
            <a:solidFill>
              <a:srgbClr val="3FB5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AA9AF83C-1AC5-CC04-55A6-C36AE5704D89}"/>
              </a:ext>
            </a:extLst>
          </p:cNvPr>
          <p:cNvSpPr/>
          <p:nvPr/>
        </p:nvSpPr>
        <p:spPr>
          <a:xfrm>
            <a:off x="9212798" y="4794664"/>
            <a:ext cx="1106172" cy="585250"/>
          </a:xfrm>
          <a:prstGeom prst="rect">
            <a:avLst/>
          </a:prstGeom>
          <a:solidFill>
            <a:srgbClr val="263D48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46DF15D2-0008-4F48-47B0-F47EA31B044C}"/>
              </a:ext>
            </a:extLst>
          </p:cNvPr>
          <p:cNvSpPr/>
          <p:nvPr/>
        </p:nvSpPr>
        <p:spPr>
          <a:xfrm>
            <a:off x="1340529" y="5646495"/>
            <a:ext cx="9719834" cy="61893"/>
          </a:xfrm>
          <a:prstGeom prst="rect">
            <a:avLst/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55A4F0E-E97E-5128-E6B0-926E8D6F609B}"/>
              </a:ext>
            </a:extLst>
          </p:cNvPr>
          <p:cNvSpPr/>
          <p:nvPr/>
        </p:nvSpPr>
        <p:spPr>
          <a:xfrm>
            <a:off x="1340529" y="5353236"/>
            <a:ext cx="62144" cy="328474"/>
          </a:xfrm>
          <a:prstGeom prst="rect">
            <a:avLst/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2C5AFED2-6CCB-4E04-73DC-4539A4C26E84}"/>
              </a:ext>
            </a:extLst>
          </p:cNvPr>
          <p:cNvSpPr/>
          <p:nvPr/>
        </p:nvSpPr>
        <p:spPr>
          <a:xfrm>
            <a:off x="3189685" y="5353236"/>
            <a:ext cx="62144" cy="328474"/>
          </a:xfrm>
          <a:prstGeom prst="rect">
            <a:avLst/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158C5D4-BA7D-3A21-6756-61A083CB8C0F}"/>
              </a:ext>
            </a:extLst>
          </p:cNvPr>
          <p:cNvSpPr/>
          <p:nvPr/>
        </p:nvSpPr>
        <p:spPr>
          <a:xfrm>
            <a:off x="5095584" y="5361613"/>
            <a:ext cx="62144" cy="328474"/>
          </a:xfrm>
          <a:prstGeom prst="rect">
            <a:avLst/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EEA5F096-15BF-CE88-342A-2ECECDF398BC}"/>
              </a:ext>
            </a:extLst>
          </p:cNvPr>
          <p:cNvSpPr/>
          <p:nvPr/>
        </p:nvSpPr>
        <p:spPr>
          <a:xfrm>
            <a:off x="6939339" y="5353236"/>
            <a:ext cx="62144" cy="328474"/>
          </a:xfrm>
          <a:prstGeom prst="rect">
            <a:avLst/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94847FF6-C277-F74A-8F99-ACC9984885FB}"/>
              </a:ext>
            </a:extLst>
          </p:cNvPr>
          <p:cNvSpPr/>
          <p:nvPr/>
        </p:nvSpPr>
        <p:spPr>
          <a:xfrm>
            <a:off x="8460388" y="5379914"/>
            <a:ext cx="62144" cy="328474"/>
          </a:xfrm>
          <a:prstGeom prst="rect">
            <a:avLst/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B3CED75-AE63-2FDD-A4FB-B3D4B52D9A31}"/>
              </a:ext>
            </a:extLst>
          </p:cNvPr>
          <p:cNvSpPr/>
          <p:nvPr/>
        </p:nvSpPr>
        <p:spPr>
          <a:xfrm>
            <a:off x="9761290" y="5353236"/>
            <a:ext cx="62144" cy="328474"/>
          </a:xfrm>
          <a:prstGeom prst="rect">
            <a:avLst/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5AE45CB0-4273-2852-7ADD-A3CA3EA98FA6}"/>
              </a:ext>
            </a:extLst>
          </p:cNvPr>
          <p:cNvSpPr/>
          <p:nvPr/>
        </p:nvSpPr>
        <p:spPr>
          <a:xfrm>
            <a:off x="10998219" y="4514285"/>
            <a:ext cx="62144" cy="1190996"/>
          </a:xfrm>
          <a:prstGeom prst="rect">
            <a:avLst/>
          </a:prstGeom>
          <a:solidFill>
            <a:srgbClr val="3FB59E"/>
          </a:solidFill>
          <a:ln>
            <a:solidFill>
              <a:srgbClr val="3FB5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50884C13-9D29-8537-631F-62B4C1442746}"/>
              </a:ext>
            </a:extLst>
          </p:cNvPr>
          <p:cNvCxnSpPr>
            <a:cxnSpLocks/>
          </p:cNvCxnSpPr>
          <p:nvPr/>
        </p:nvCxnSpPr>
        <p:spPr>
          <a:xfrm>
            <a:off x="6031245" y="5708388"/>
            <a:ext cx="10686" cy="285571"/>
          </a:xfrm>
          <a:prstGeom prst="straightConnector1">
            <a:avLst/>
          </a:prstGeom>
          <a:ln w="57150">
            <a:solidFill>
              <a:srgbClr val="3FB5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D540EBCC-4080-FCA8-E3AC-25ECAE94B5B0}"/>
              </a:ext>
            </a:extLst>
          </p:cNvPr>
          <p:cNvSpPr/>
          <p:nvPr/>
        </p:nvSpPr>
        <p:spPr>
          <a:xfrm>
            <a:off x="5425367" y="5987121"/>
            <a:ext cx="1175482" cy="532718"/>
          </a:xfrm>
          <a:prstGeom prst="roundRect">
            <a:avLst>
              <a:gd name="adj" fmla="val 41049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Close App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1EDDBF32-A6A0-B453-3DDE-DFE7723D4179}"/>
              </a:ext>
            </a:extLst>
          </p:cNvPr>
          <p:cNvCxnSpPr>
            <a:cxnSpLocks/>
          </p:cNvCxnSpPr>
          <p:nvPr/>
        </p:nvCxnSpPr>
        <p:spPr>
          <a:xfrm>
            <a:off x="6023231" y="2334410"/>
            <a:ext cx="0" cy="530177"/>
          </a:xfrm>
          <a:prstGeom prst="straightConnector1">
            <a:avLst/>
          </a:prstGeom>
          <a:ln w="57150">
            <a:solidFill>
              <a:srgbClr val="3FB5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D3BAC9-89D7-6F39-5811-DE1053B07B1A}"/>
              </a:ext>
            </a:extLst>
          </p:cNvPr>
          <p:cNvSpPr txBox="1"/>
          <p:nvPr/>
        </p:nvSpPr>
        <p:spPr>
          <a:xfrm>
            <a:off x="786366" y="362901"/>
            <a:ext cx="6094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WORKING FLOW</a:t>
            </a:r>
          </a:p>
        </p:txBody>
      </p:sp>
    </p:spTree>
    <p:extLst>
      <p:ext uri="{BB962C8B-B14F-4D97-AF65-F5344CB8AC3E}">
        <p14:creationId xmlns:p14="http://schemas.microsoft.com/office/powerpoint/2010/main" val="37235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27555AA3-2D5D-4597-BD32-F9F47CBA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43" y="1240057"/>
            <a:ext cx="1261621" cy="5239062"/>
          </a:xfrm>
          <a:prstGeom prst="round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609E57F9-8472-4BB3-A896-4F45A5FA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12" y="1071840"/>
            <a:ext cx="1261621" cy="5239062"/>
          </a:xfrm>
          <a:prstGeom prst="round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xmlns="" id="{69A4804C-A323-409C-B666-3EEA6D66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6" y="1274976"/>
            <a:ext cx="1356959" cy="523906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DA348C2B-A3F5-4245-BC4B-CEF3523D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374" y="903623"/>
            <a:ext cx="1261621" cy="5239062"/>
          </a:xfrm>
          <a:prstGeom prst="round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C138E316-7F73-4D1B-AA40-4BCC6FB6B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4" y="1079254"/>
            <a:ext cx="1261621" cy="5239062"/>
          </a:xfrm>
          <a:prstGeom prst="round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63A12F8F-ED1F-439D-B8DA-1DDF66F3C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332" y="907330"/>
            <a:ext cx="1261621" cy="523906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621" cy="5239062"/>
          </a:xfrm>
          <a:prstGeom prst="round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xmlns="" id="{7E2D84D8-F71A-4ED1-8DDD-E8B7E6F8A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523" y="735406"/>
            <a:ext cx="2293812" cy="5239062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E6480B-5BCB-49D4-BBA5-D10CAC4B8FEE}"/>
              </a:ext>
            </a:extLst>
          </p:cNvPr>
          <p:cNvSpPr txBox="1"/>
          <p:nvPr/>
        </p:nvSpPr>
        <p:spPr>
          <a:xfrm>
            <a:off x="4882595" y="249206"/>
            <a:ext cx="259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Start Screen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F6D71A4-A330-0AF0-EB11-D6AE9980E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A73B-FB19-40AA-A596-059FCAAC7136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7A399F3-ABBD-831E-ED87-6DEBE95E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58125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27555AA3-2D5D-4597-BD32-F9F47CBA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43" y="1240057"/>
            <a:ext cx="1261621" cy="5239062"/>
          </a:xfrm>
          <a:prstGeom prst="round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609E57F9-8472-4BB3-A896-4F45A5FA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12" y="1071840"/>
            <a:ext cx="1261621" cy="5239062"/>
          </a:xfrm>
          <a:prstGeom prst="round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xmlns="" id="{69A4804C-A323-409C-B666-3EEA6D66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6" y="1274976"/>
            <a:ext cx="1356959" cy="523906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DA348C2B-A3F5-4245-BC4B-CEF3523D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374" y="903623"/>
            <a:ext cx="1261621" cy="5239062"/>
          </a:xfrm>
          <a:prstGeom prst="round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C138E316-7F73-4D1B-AA40-4BCC6FB6B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4" y="1079254"/>
            <a:ext cx="1261621" cy="5239062"/>
          </a:xfrm>
          <a:prstGeom prst="round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63A12F8F-ED1F-439D-B8DA-1DDF66F3C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332" y="907330"/>
            <a:ext cx="1261621" cy="523906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621" cy="5239062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0163330-B9DF-4785-85BB-89E4FAB3D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0289" y="725360"/>
            <a:ext cx="2293812" cy="5407279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A2181D0-35B4-4E19-AF24-4B48433E0C88}"/>
              </a:ext>
            </a:extLst>
          </p:cNvPr>
          <p:cNvSpPr txBox="1"/>
          <p:nvPr/>
        </p:nvSpPr>
        <p:spPr>
          <a:xfrm>
            <a:off x="4882595" y="249206"/>
            <a:ext cx="238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Login Page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1AB4712-C20F-E241-4255-867900EF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31BE-BA37-4007-B69B-C7EBC6FA685E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317AD2B-CAA5-D8B3-0F05-D8B1998B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3 -0.00069 L 0.62514 -0.0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23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27555AA3-2D5D-4597-BD32-F9F47CBA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43" y="1240057"/>
            <a:ext cx="1261621" cy="5239062"/>
          </a:xfrm>
          <a:prstGeom prst="round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609E57F9-8472-4BB3-A896-4F45A5FA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12" y="1071840"/>
            <a:ext cx="1261621" cy="5239062"/>
          </a:xfrm>
          <a:prstGeom prst="round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xmlns="" id="{69A4804C-A323-409C-B666-3EEA6D66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6" y="1274976"/>
            <a:ext cx="1356959" cy="523906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DA348C2B-A3F5-4245-BC4B-CEF3523D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374" y="903623"/>
            <a:ext cx="1261621" cy="5239062"/>
          </a:xfrm>
          <a:prstGeom prst="round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C138E316-7F73-4D1B-AA40-4BCC6FB6B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4" y="1079254"/>
            <a:ext cx="1261621" cy="5239062"/>
          </a:xfrm>
          <a:prstGeom prst="round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63A12F8F-ED1F-439D-B8DA-1DDF66F3C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332" y="907330"/>
            <a:ext cx="1261621" cy="523906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621" cy="523906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FF69B1B-7EBC-49D2-B9AA-2184A93C4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007" y="903623"/>
            <a:ext cx="2278143" cy="5331865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3CEA044-3203-4ADE-B37D-0F38BE550C9C}"/>
              </a:ext>
            </a:extLst>
          </p:cNvPr>
          <p:cNvSpPr txBox="1"/>
          <p:nvPr/>
        </p:nvSpPr>
        <p:spPr>
          <a:xfrm>
            <a:off x="4882595" y="249206"/>
            <a:ext cx="265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Signup Page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447EC7C-E25B-B57C-1FDB-614C2597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57F-1D19-48B5-BF93-5FB8C702C117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710FD72-930A-F056-BBAC-A9F386E2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3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68438 -0.01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19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27555AA3-2D5D-4597-BD32-F9F47CBA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43" y="1240057"/>
            <a:ext cx="1261621" cy="5239062"/>
          </a:xfrm>
          <a:prstGeom prst="round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609E57F9-8472-4BB3-A896-4F45A5FA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12" y="1071840"/>
            <a:ext cx="1261621" cy="5239062"/>
          </a:xfrm>
          <a:prstGeom prst="round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xmlns="" id="{69A4804C-A323-409C-B666-3EEA6D66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6" y="1274976"/>
            <a:ext cx="1356959" cy="523906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DA348C2B-A3F5-4245-BC4B-CEF3523D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374" y="903623"/>
            <a:ext cx="1261621" cy="5239062"/>
          </a:xfrm>
          <a:prstGeom prst="round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C138E316-7F73-4D1B-AA40-4BCC6FB6B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4" y="1079254"/>
            <a:ext cx="1261621" cy="5239062"/>
          </a:xfrm>
          <a:prstGeom prst="round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63A12F8F-ED1F-439D-B8DA-1DDF66F3C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332" y="907330"/>
            <a:ext cx="1261621" cy="5239062"/>
          </a:xfrm>
          <a:prstGeom prst="round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7167B6E-F8CF-499B-884D-A8613E863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353" y="735406"/>
            <a:ext cx="1261621" cy="5239062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A2924C8-BE39-4A94-834B-64D805011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699" y="735406"/>
            <a:ext cx="2450969" cy="5401337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36F4C3B-60FF-4469-BD31-2C223EDFE061}"/>
              </a:ext>
            </a:extLst>
          </p:cNvPr>
          <p:cNvSpPr txBox="1"/>
          <p:nvPr/>
        </p:nvSpPr>
        <p:spPr>
          <a:xfrm>
            <a:off x="4882595" y="249206"/>
            <a:ext cx="186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Timeline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74091ED-E059-BCDF-FDE6-0ACF0836B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C4225-303A-46E3-8DE4-46FEA42FC4E3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CD840C2-9260-0911-DDC4-8C22EF3E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1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54102 -0.01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44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277</TotalTime>
  <Words>497</Words>
  <Application>Microsoft Office PowerPoint</Application>
  <PresentationFormat>Widescreen</PresentationFormat>
  <Paragraphs>110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Tenorite</vt:lpstr>
      <vt:lpstr>Wingdings</vt:lpstr>
      <vt:lpstr>Office Theme</vt:lpstr>
      <vt:lpstr>Pure-Connect</vt:lpstr>
      <vt:lpstr>Objectives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USED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Pure-Connect</dc:title>
  <dc:creator>Sonjoy Roy</dc:creator>
  <cp:lastModifiedBy>user</cp:lastModifiedBy>
  <cp:revision>11</cp:revision>
  <dcterms:created xsi:type="dcterms:W3CDTF">2023-09-11T15:48:57Z</dcterms:created>
  <dcterms:modified xsi:type="dcterms:W3CDTF">2023-09-12T07:07:09Z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